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58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6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7E4DD-243F-4481-9DAA-02085E9D7C49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3F290-1DC0-4103-99D7-86C725F8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66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2-D192-4578-841C-B2028AED6488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41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DE1-6B37-4F44-ABC0-119CB319C5F7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3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F7EF-9E52-4563-AFD9-5BA65CD67DEB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7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8A6-C408-433A-AFC8-BD7495EF98F3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86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C38C-BA28-402E-85BA-C8FC7C60C887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3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109C-AC6E-4F36-B4D7-BAABD120BC35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49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2727-B0A2-40D3-AC86-4D8A78461CA0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F891-C377-4BF0-BEE7-553D0549A7C2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13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FB2F-9F30-4A7F-BA8E-6094CB6296B4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26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224-D405-41F3-A9DA-B917D1C270FC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3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9A1-E01A-4A95-B4D2-910F7B492988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94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A538-1187-4205-B8C0-A9830452E24D}" type="datetime1">
              <a:rPr lang="en-GB" altLang="ja-JP" smtClean="0"/>
              <a:t>19/07/2020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4E781-AE42-4DE1-AF86-82E73F583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ja-JP" altLang="en-US" b="1" dirty="0"/>
              <a:t>平石 </a:t>
            </a:r>
            <a:r>
              <a:rPr lang="ja-JP" altLang="en-US" b="1" dirty="0" smtClean="0"/>
              <a:t>尹彦 </a:t>
            </a:r>
            <a:r>
              <a:rPr lang="en-GB" b="1" dirty="0" smtClean="0"/>
              <a:t>Taka Hiraishi</a:t>
            </a:r>
            <a:endParaRPr lang="en-GB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1600" dirty="0"/>
              <a:t>１９４４年１２月３日生まれ</a:t>
            </a:r>
            <a:r>
              <a:rPr lang="ja-JP" altLang="ja-JP" sz="1600" dirty="0" smtClean="0"/>
              <a:t>。</a:t>
            </a:r>
            <a:r>
              <a:rPr lang="en-US" altLang="ja-JP" sz="1600" dirty="0" smtClean="0"/>
              <a:t>1966</a:t>
            </a:r>
            <a:r>
              <a:rPr lang="ja-JP" altLang="ja-JP" sz="1600" dirty="0"/>
              <a:t>年</a:t>
            </a:r>
            <a:r>
              <a:rPr lang="en-US" altLang="ja-JP" sz="1600" dirty="0"/>
              <a:t>3</a:t>
            </a:r>
            <a:r>
              <a:rPr lang="ja-JP" altLang="ja-JP" sz="1600" dirty="0"/>
              <a:t>月東京大学工学部合成化学 工学士、１９６８年３月東京大学工業化学修士、労働省（労働安全</a:t>
            </a:r>
            <a:r>
              <a:rPr lang="ja-JP" altLang="ja-JP" sz="1600" dirty="0" smtClean="0"/>
              <a:t>衛生</a:t>
            </a:r>
            <a:r>
              <a:rPr lang="ja-JP" altLang="en-US" sz="1600" dirty="0" smtClean="0"/>
              <a:t>部</a:t>
            </a:r>
            <a:r>
              <a:rPr lang="ja-JP" altLang="ja-JP" sz="1600" dirty="0" smtClean="0"/>
              <a:t>）</a:t>
            </a:r>
            <a:r>
              <a:rPr lang="ja-JP" altLang="ja-JP" sz="1600" dirty="0"/>
              <a:t>入省。</a:t>
            </a:r>
            <a:r>
              <a:rPr lang="en-US" altLang="ja-JP" sz="1600" dirty="0"/>
              <a:t>1970</a:t>
            </a:r>
            <a:r>
              <a:rPr lang="ja-JP" altLang="ja-JP" sz="1600" dirty="0"/>
              <a:t>年内閣に設置された公害対策本部を経て、１９７１年に設置された環境庁へ。悪臭公害、酸性雨対策、オゾン層対策、有害廃棄物対策、有害化学物質対策、水質汚濁対策など公害対策の諸分野で勤務。１９７５－７８年にケニア大使館（環境</a:t>
            </a:r>
            <a:r>
              <a:rPr lang="en-US" altLang="ja-JP" sz="1600" dirty="0"/>
              <a:t>(UNEP)</a:t>
            </a:r>
            <a:r>
              <a:rPr lang="ja-JP" altLang="ja-JP" sz="1600" dirty="0"/>
              <a:t>・技術協力担当二等書記官）、</a:t>
            </a:r>
            <a:r>
              <a:rPr lang="en-US" altLang="ja-JP" sz="1600" dirty="0"/>
              <a:t>1980-82</a:t>
            </a:r>
            <a:r>
              <a:rPr lang="ja-JP" altLang="ja-JP" sz="1600" dirty="0"/>
              <a:t>年に</a:t>
            </a:r>
            <a:r>
              <a:rPr lang="en-US" altLang="ja-JP" sz="1600" dirty="0"/>
              <a:t>OECD</a:t>
            </a:r>
            <a:r>
              <a:rPr lang="ja-JP" altLang="ja-JP" sz="1600" dirty="0"/>
              <a:t>事務局環境局化学品部（化学物質規制に関する国際協力）</a:t>
            </a:r>
            <a:r>
              <a:rPr lang="en-US" altLang="ja-JP" sz="1600" dirty="0"/>
              <a:t>(</a:t>
            </a:r>
            <a:r>
              <a:rPr lang="ja-JP" altLang="ja-JP" sz="1600" dirty="0"/>
              <a:t>パリ</a:t>
            </a:r>
            <a:r>
              <a:rPr lang="en-US" altLang="ja-JP" sz="1600" dirty="0"/>
              <a:t>)</a:t>
            </a:r>
            <a:r>
              <a:rPr lang="ja-JP" altLang="ja-JP" sz="1600" dirty="0"/>
              <a:t>勤務。環境庁水質保全局水質規制課長を経て､１９８９年から国連環境計画（</a:t>
            </a:r>
            <a:r>
              <a:rPr lang="en-US" altLang="ja-JP" sz="1600" dirty="0"/>
              <a:t>UNEP</a:t>
            </a:r>
            <a:r>
              <a:rPr lang="ja-JP" altLang="ja-JP" sz="1600" dirty="0"/>
              <a:t>）事務局へ</a:t>
            </a:r>
            <a:r>
              <a:rPr lang="en-US" altLang="ja-JP" sz="1600" dirty="0"/>
              <a:t>(</a:t>
            </a:r>
            <a:r>
              <a:rPr lang="ja-JP" altLang="ja-JP" sz="1600" dirty="0"/>
              <a:t>ケニア国ナイロビ市</a:t>
            </a:r>
            <a:r>
              <a:rPr lang="en-US" altLang="ja-JP" sz="1600" dirty="0"/>
              <a:t>)</a:t>
            </a:r>
            <a:r>
              <a:rPr lang="ja-JP" altLang="ja-JP" sz="1600" dirty="0" err="1"/>
              <a:t>。</a:t>
            </a:r>
            <a:r>
              <a:rPr lang="ja-JP" altLang="ja-JP" sz="1600" dirty="0"/>
              <a:t>国際機関関係の職務など幾つかのポストの後、１９９６年６月から９８年７月まで同環境アセスメント・情報局長。</a:t>
            </a:r>
            <a:r>
              <a:rPr lang="en-US" altLang="ja-JP" sz="1600" dirty="0"/>
              <a:t>(1996 </a:t>
            </a:r>
            <a:r>
              <a:rPr lang="ja-JP" altLang="ja-JP" sz="1600" dirty="0"/>
              <a:t>年</a:t>
            </a:r>
            <a:r>
              <a:rPr lang="en-US" altLang="ja-JP" sz="1600" dirty="0"/>
              <a:t>UNEP</a:t>
            </a:r>
            <a:r>
              <a:rPr lang="ja-JP" altLang="ja-JP" sz="1600" dirty="0"/>
              <a:t>職員組合委員長</a:t>
            </a:r>
            <a:r>
              <a:rPr lang="en-US" altLang="ja-JP" sz="1600" dirty="0"/>
              <a:t>) </a:t>
            </a:r>
            <a:r>
              <a:rPr lang="ja-JP" altLang="ja-JP" sz="1600" dirty="0"/>
              <a:t>１９９８年８月から、同上級顧問（大阪勤務）。</a:t>
            </a:r>
            <a:r>
              <a:rPr lang="en-US" altLang="ja-JP" sz="1600" dirty="0"/>
              <a:t>1998</a:t>
            </a:r>
            <a:r>
              <a:rPr lang="ja-JP" altLang="ja-JP" sz="1600" dirty="0"/>
              <a:t>年末、ＵＮＥＰ退職。</a:t>
            </a:r>
            <a:r>
              <a:rPr lang="en-US" altLang="ja-JP" sz="1600" dirty="0"/>
              <a:t>1999</a:t>
            </a:r>
            <a:r>
              <a:rPr lang="ja-JP" altLang="ja-JP" sz="1600" dirty="0"/>
              <a:t>年</a:t>
            </a:r>
            <a:r>
              <a:rPr lang="en-US" altLang="ja-JP" sz="1600" dirty="0"/>
              <a:t>1</a:t>
            </a:r>
            <a:r>
              <a:rPr lang="ja-JP" altLang="ja-JP" sz="1600" dirty="0"/>
              <a:t>月、国立環境研究所地球環境研究センター客員研究官</a:t>
            </a:r>
            <a:r>
              <a:rPr lang="en-US" altLang="ja-JP" sz="1600" dirty="0"/>
              <a:t>(</a:t>
            </a:r>
            <a:r>
              <a:rPr lang="ja-JP" altLang="ja-JP" sz="1600" dirty="0"/>
              <a:t>非常勤</a:t>
            </a:r>
            <a:r>
              <a:rPr lang="en-US" altLang="ja-JP" sz="1600" dirty="0"/>
              <a:t>)</a:t>
            </a:r>
            <a:r>
              <a:rPr lang="ja-JP" altLang="ja-JP" sz="1600" dirty="0" err="1"/>
              <a:t>、</a:t>
            </a:r>
            <a:r>
              <a:rPr lang="ja-JP" altLang="ja-JP" sz="1600" dirty="0"/>
              <a:t>地球環境戦略研究機関（ＩＧＥＳ）上級コンサルタント（非常勤）。</a:t>
            </a:r>
            <a:r>
              <a:rPr lang="en-US" altLang="ja-JP" sz="1600" dirty="0"/>
              <a:t>1999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-2000</a:t>
            </a:r>
            <a:r>
              <a:rPr lang="ja-JP" altLang="ja-JP" sz="1600" dirty="0"/>
              <a:t>年</a:t>
            </a:r>
            <a:r>
              <a:rPr lang="en-US" altLang="ja-JP" sz="1600" dirty="0"/>
              <a:t>3</a:t>
            </a:r>
            <a:r>
              <a:rPr lang="ja-JP" altLang="ja-JP" sz="1600" dirty="0"/>
              <a:t>月東京工業大学工学部非常勤講師。</a:t>
            </a:r>
            <a:r>
              <a:rPr lang="en-US" altLang="ja-JP" sz="1600" dirty="0"/>
              <a:t>2000</a:t>
            </a:r>
            <a:r>
              <a:rPr lang="ja-JP" altLang="ja-JP" sz="1600" dirty="0"/>
              <a:t>年２月－４月環境庁参与（</a:t>
            </a:r>
            <a:r>
              <a:rPr lang="en-US" altLang="ja-JP" sz="1600" dirty="0"/>
              <a:t>G8</a:t>
            </a:r>
            <a:r>
              <a:rPr lang="ja-JP" altLang="ja-JP" sz="1600" dirty="0"/>
              <a:t>環境大臣会議コミュニケ起草委員会議長）。</a:t>
            </a:r>
            <a:r>
              <a:rPr lang="en-US" altLang="ja-JP" sz="1600" dirty="0"/>
              <a:t>2001</a:t>
            </a:r>
            <a:r>
              <a:rPr lang="ja-JP" altLang="ja-JP" sz="1600" dirty="0"/>
              <a:t>年</a:t>
            </a:r>
            <a:r>
              <a:rPr lang="en-US" altLang="ja-JP" sz="1600" dirty="0"/>
              <a:t>2</a:t>
            </a:r>
            <a:r>
              <a:rPr lang="ja-JP" altLang="ja-JP" sz="1600" dirty="0"/>
              <a:t>月</a:t>
            </a:r>
            <a:r>
              <a:rPr lang="en-US" altLang="ja-JP" sz="1600" dirty="0"/>
              <a:t>-6</a:t>
            </a:r>
            <a:r>
              <a:rPr lang="ja-JP" altLang="ja-JP" sz="1600" dirty="0"/>
              <a:t>月環境省参与（</a:t>
            </a:r>
            <a:r>
              <a:rPr lang="en-US" altLang="ja-JP" sz="1600" dirty="0"/>
              <a:t>OECD</a:t>
            </a:r>
            <a:r>
              <a:rPr lang="ja-JP" altLang="ja-JP" sz="1600" dirty="0"/>
              <a:t>持続可能開発プロジェクト関係）。</a:t>
            </a:r>
            <a:r>
              <a:rPr lang="en-US" altLang="ja-JP" sz="1600" dirty="0"/>
              <a:t>2001</a:t>
            </a:r>
            <a:r>
              <a:rPr lang="ja-JP" altLang="ja-JP" sz="1600" dirty="0"/>
              <a:t>年</a:t>
            </a:r>
            <a:r>
              <a:rPr lang="en-US" altLang="ja-JP" sz="1600" dirty="0"/>
              <a:t>3</a:t>
            </a:r>
            <a:r>
              <a:rPr lang="ja-JP" altLang="ja-JP" sz="1600" dirty="0"/>
              <a:t>月から第３回世界水フォーラム事務局</a:t>
            </a:r>
            <a:r>
              <a:rPr lang="en-US" altLang="ja-JP" sz="1600" dirty="0"/>
              <a:t>(NPO)</a:t>
            </a:r>
            <a:r>
              <a:rPr lang="ja-JP" altLang="ja-JP" sz="1600" dirty="0"/>
              <a:t>理事（非常勤）。</a:t>
            </a:r>
            <a:r>
              <a:rPr lang="en-US" altLang="ja-JP" sz="1600" dirty="0"/>
              <a:t>2002</a:t>
            </a:r>
            <a:r>
              <a:rPr lang="ja-JP" altLang="ja-JP" sz="1600" dirty="0"/>
              <a:t>年</a:t>
            </a:r>
            <a:r>
              <a:rPr lang="en-US" altLang="ja-JP" sz="1600" dirty="0"/>
              <a:t>2</a:t>
            </a:r>
            <a:r>
              <a:rPr lang="ja-JP" altLang="ja-JP" sz="1600" dirty="0"/>
              <a:t>月からで</a:t>
            </a:r>
            <a:r>
              <a:rPr lang="en-US" altLang="ja-JP" sz="1600" dirty="0"/>
              <a:t>2013</a:t>
            </a:r>
            <a:r>
              <a:rPr lang="ja-JP" altLang="ja-JP" sz="1600" dirty="0"/>
              <a:t>年</a:t>
            </a:r>
            <a:r>
              <a:rPr lang="en-US" altLang="ja-JP" sz="1600" dirty="0"/>
              <a:t>3</a:t>
            </a:r>
            <a:r>
              <a:rPr lang="ja-JP" altLang="ja-JP" sz="1600" dirty="0"/>
              <a:t>月まで、環境省参与（持続可能開発関係（非常勤））。</a:t>
            </a:r>
            <a:r>
              <a:rPr lang="en-US" altLang="ja-JP" sz="1600" dirty="0"/>
              <a:t>2002</a:t>
            </a:r>
            <a:r>
              <a:rPr lang="ja-JP" altLang="ja-JP" sz="1600" dirty="0"/>
              <a:t>年</a:t>
            </a:r>
            <a:r>
              <a:rPr lang="en-US" altLang="ja-JP" sz="1600" dirty="0"/>
              <a:t>4</a:t>
            </a:r>
            <a:r>
              <a:rPr lang="ja-JP" altLang="ja-JP" sz="1600" dirty="0"/>
              <a:t>月から</a:t>
            </a:r>
            <a:r>
              <a:rPr lang="en-US" altLang="ja-JP" sz="1600" dirty="0"/>
              <a:t>2012</a:t>
            </a:r>
            <a:r>
              <a:rPr lang="ja-JP" altLang="ja-JP" sz="1600" dirty="0"/>
              <a:t>年</a:t>
            </a:r>
            <a:r>
              <a:rPr lang="en-US" altLang="ja-JP" sz="1600" dirty="0"/>
              <a:t>3</a:t>
            </a:r>
            <a:r>
              <a:rPr lang="ja-JP" altLang="ja-JP" sz="1600" dirty="0"/>
              <a:t>月まで、</a:t>
            </a:r>
            <a:r>
              <a:rPr lang="en-US" altLang="ja-JP" sz="1600" dirty="0"/>
              <a:t>IGES</a:t>
            </a:r>
            <a:r>
              <a:rPr lang="ja-JP" altLang="ja-JP" sz="1600" dirty="0"/>
              <a:t>理事（非常勤）。</a:t>
            </a:r>
            <a:r>
              <a:rPr lang="en-US" altLang="ja-JP" sz="1600" dirty="0"/>
              <a:t>2003</a:t>
            </a:r>
            <a:r>
              <a:rPr lang="ja-JP" altLang="ja-JP" sz="1600" dirty="0"/>
              <a:t>年</a:t>
            </a:r>
            <a:r>
              <a:rPr lang="en-US" altLang="ja-JP" sz="1600" dirty="0"/>
              <a:t>10</a:t>
            </a:r>
            <a:r>
              <a:rPr lang="ja-JP" altLang="ja-JP" sz="1600" dirty="0"/>
              <a:t>月</a:t>
            </a:r>
            <a:r>
              <a:rPr lang="en-US" altLang="ja-JP" sz="1600" dirty="0"/>
              <a:t>-2004</a:t>
            </a:r>
            <a:r>
              <a:rPr lang="ja-JP" altLang="ja-JP" sz="1600" dirty="0"/>
              <a:t>年３月跡見女子大学非常勤講師（地球環境問題）。</a:t>
            </a:r>
            <a:r>
              <a:rPr lang="en-US" altLang="ja-JP" sz="1600" dirty="0"/>
              <a:t>2007-2009 </a:t>
            </a:r>
            <a:r>
              <a:rPr lang="ja-JP" altLang="ja-JP" sz="1600" dirty="0"/>
              <a:t>年大阪大学特認教授。</a:t>
            </a:r>
            <a:r>
              <a:rPr lang="en-US" altLang="ja-JP" sz="1600" dirty="0" smtClean="0"/>
              <a:t>2009-2014</a:t>
            </a:r>
            <a:r>
              <a:rPr lang="ja-JP" altLang="ja-JP" sz="1600" dirty="0" smtClean="0"/>
              <a:t>年</a:t>
            </a:r>
            <a:r>
              <a:rPr lang="ja-JP" altLang="ja-JP" sz="1600" dirty="0"/>
              <a:t>学習院非常勤講師</a:t>
            </a:r>
            <a:r>
              <a:rPr lang="ja-JP" altLang="ja-JP" sz="1600" dirty="0" smtClean="0"/>
              <a:t>。</a:t>
            </a:r>
            <a:endParaRPr lang="en-US" altLang="ja-JP" sz="1600" dirty="0" smtClean="0"/>
          </a:p>
          <a:p>
            <a:r>
              <a:rPr lang="en-US" altLang="ja-JP" sz="1600" b="1" dirty="0" smtClean="0"/>
              <a:t>(2015</a:t>
            </a:r>
            <a:r>
              <a:rPr lang="ja-JP" altLang="en-US" sz="1600" b="1" dirty="0" smtClean="0"/>
              <a:t>年</a:t>
            </a:r>
            <a:r>
              <a:rPr lang="en-US" altLang="ja-JP" sz="1600" b="1" dirty="0" smtClean="0"/>
              <a:t>10</a:t>
            </a:r>
            <a:r>
              <a:rPr lang="ja-JP" altLang="en-US" sz="1600" b="1" dirty="0" smtClean="0"/>
              <a:t>月まで）</a:t>
            </a:r>
            <a:r>
              <a:rPr lang="ja-JP" altLang="ja-JP" sz="1600" b="1" dirty="0" smtClean="0"/>
              <a:t>気候</a:t>
            </a:r>
            <a:r>
              <a:rPr lang="ja-JP" altLang="ja-JP" sz="1600" b="1" dirty="0"/>
              <a:t>変動に関する政府間パネル（ＩＰＣＣ）ビューロー委員、温室効果ガス・インベントリータスクフォース共同</a:t>
            </a:r>
            <a:r>
              <a:rPr lang="ja-JP" altLang="ja-JP" sz="1600" b="1" dirty="0" smtClean="0"/>
              <a:t>議長</a:t>
            </a:r>
            <a:r>
              <a:rPr lang="ja-JP" altLang="en-US" sz="1600" b="1" dirty="0" smtClean="0"/>
              <a:t>。</a:t>
            </a:r>
            <a:r>
              <a:rPr lang="en-US" altLang="ja-JP" sz="1600" b="1" dirty="0" smtClean="0"/>
              <a:t>2020</a:t>
            </a:r>
            <a:r>
              <a:rPr lang="ja-JP" altLang="en-US" sz="1600" b="1" dirty="0" smtClean="0"/>
              <a:t>年</a:t>
            </a:r>
            <a:r>
              <a:rPr lang="en-US" altLang="ja-JP" sz="1600" b="1" dirty="0" smtClean="0"/>
              <a:t>6</a:t>
            </a:r>
            <a:r>
              <a:rPr lang="ja-JP" altLang="en-US" sz="1600" b="1" dirty="0" smtClean="0"/>
              <a:t>月まで：</a:t>
            </a:r>
            <a:r>
              <a:rPr lang="ja-JP" altLang="ja-JP" sz="1600" b="1" dirty="0" smtClean="0"/>
              <a:t>地球</a:t>
            </a:r>
            <a:r>
              <a:rPr lang="ja-JP" altLang="ja-JP" sz="1600" b="1" dirty="0"/>
              <a:t>環境戦略研究機関（ＩＧＥＳ）参与</a:t>
            </a:r>
            <a:r>
              <a:rPr lang="en-US" altLang="ja-JP" sz="1600" b="1" dirty="0"/>
              <a:t>(</a:t>
            </a:r>
            <a:r>
              <a:rPr lang="ja-JP" altLang="en-US" sz="1600" b="1" dirty="0"/>
              <a:t>非常勤</a:t>
            </a:r>
            <a:r>
              <a:rPr lang="en-US" altLang="ja-JP" sz="1600" b="1" dirty="0" smtClean="0"/>
              <a:t>)</a:t>
            </a:r>
            <a:r>
              <a:rPr lang="ja-JP" altLang="en-US" sz="1600" b="1" dirty="0" err="1" smtClean="0"/>
              <a:t>。</a:t>
            </a:r>
            <a:endParaRPr lang="en-US" altLang="ja-JP" sz="1600" b="1" dirty="0"/>
          </a:p>
          <a:p>
            <a:r>
              <a:rPr lang="ja-JP" altLang="en-US" sz="1600" b="1" dirty="0"/>
              <a:t>日本</a:t>
            </a:r>
            <a:r>
              <a:rPr lang="en-US" altLang="ja-JP" sz="1600" b="1" dirty="0"/>
              <a:t>UNEP</a:t>
            </a:r>
            <a:r>
              <a:rPr lang="ja-JP" altLang="en-US" sz="1600" b="1" dirty="0"/>
              <a:t>協会（発足時）理事</a:t>
            </a:r>
            <a:r>
              <a:rPr lang="en-US" altLang="ja-JP" sz="1600" b="1" dirty="0"/>
              <a:t>(</a:t>
            </a:r>
            <a:r>
              <a:rPr lang="ja-JP" altLang="en-US" sz="1600" b="1" dirty="0"/>
              <a:t>今は、個人会員</a:t>
            </a:r>
            <a:r>
              <a:rPr lang="en-US" altLang="ja-JP" sz="1600" b="1" dirty="0" smtClean="0"/>
              <a:t>)</a:t>
            </a:r>
          </a:p>
          <a:p>
            <a:pPr marL="0" indent="0">
              <a:buNone/>
            </a:pPr>
            <a:r>
              <a:rPr lang="ja-JP" altLang="en-US" sz="1600" b="1" dirty="0" smtClean="0"/>
              <a:t>要は、現在は、環境問題に強い関心を持った一人の老人です</a:t>
            </a:r>
            <a:r>
              <a:rPr lang="ja-JP" altLang="en-US" sz="1600" b="1" dirty="0" err="1" smtClean="0"/>
              <a:t>。。</a:t>
            </a:r>
            <a:endParaRPr lang="en-US" altLang="ja-JP" sz="1600" b="1" dirty="0" smtClean="0"/>
          </a:p>
          <a:p>
            <a:pPr marL="0" indent="0">
              <a:buNone/>
            </a:pPr>
            <a:endParaRPr lang="ja-JP" altLang="ja-JP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69E4-59D9-40F3-B948-41143860A6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7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451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平石 尹彦 Taka Hiraishi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IPCC の最近の動き</dc:title>
  <dc:creator>Taka</dc:creator>
  <cp:lastModifiedBy>平石 尹彦</cp:lastModifiedBy>
  <cp:revision>163</cp:revision>
  <dcterms:created xsi:type="dcterms:W3CDTF">2014-05-03T14:34:21Z</dcterms:created>
  <dcterms:modified xsi:type="dcterms:W3CDTF">2020-07-19T07:53:35Z</dcterms:modified>
</cp:coreProperties>
</file>